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MaxH=500&amp;MaxW=900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60" r:id="rId6"/>
    <p:sldId id="262" r:id="rId7"/>
    <p:sldId id="264" r:id="rId8"/>
    <p:sldId id="267" r:id="rId9"/>
    <p:sldId id="268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44B8C-30EB-40C7-A7F8-54A01387C0EE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1C9D0-CF2C-489A-94CE-F6E47B8B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1C9D0-CF2C-489A-94CE-F6E47B8B1F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95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1C9D0-CF2C-489A-94CE-F6E47B8B1F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1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1C9D0-CF2C-489A-94CE-F6E47B8B1F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41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1C9D0-CF2C-489A-94CE-F6E47B8B1F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81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1C9D0-CF2C-489A-94CE-F6E47B8B1F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25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1C9D0-CF2C-489A-94CE-F6E47B8B1F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08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1C9D0-CF2C-489A-94CE-F6E47B8B1F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3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B6F4-847A-456E-A7D3-297BCD849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B0998C-071C-43FB-BDA5-393CDF889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0E057-A5CE-477B-B910-183090D6C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9E0CD-C784-4919-A825-5D6AE9D5B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187B5-5179-4DA3-B52E-E974ECDF7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5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F8A9-2FC1-458C-BEDE-B1F7B369A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DF3A-8E6F-45F8-B4FD-A41816E14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3FA88-8867-4D6E-8F48-B74E3A87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F8486-7AFC-4762-A539-02199AD0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D5E92-A7F1-41F6-BCEA-FC4ABE8D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1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2D0CE9-F961-48EC-BBD4-E8398A1B0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27CF1-EE15-4BBD-9998-C4D1ECC98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C7482-A609-4603-B27B-84F219C8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5525F-3198-4632-9745-542959FD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A54D5-141E-4DC2-BA08-89977736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1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48AD-245C-4E64-A3DE-69DA482A8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DCAAC-6D33-4151-AA41-F8CB6F3A0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F0E83-2094-449F-BB71-892067B2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CB9E0-89DD-4E97-8C39-B1D5B8E53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05D13-9326-43D9-AB90-F5A6CDD0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3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B896-0296-4209-B4FC-162CCB858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0842F-7D58-40F9-AAFC-ED8B13DF1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B2A50-7C3B-40A0-9BCC-1C6E9909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4060C-670F-4EE6-86A7-F2E8D6C13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EFB42-8894-4A3B-9ED9-D94534830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3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5653-2525-465B-B3E0-D5971FAD4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23B2-3794-43D1-8990-7DC2517DF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15D2F-161B-4E9A-BBC3-AA84FC2F7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7385-90CB-47D1-9B49-08F79889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C12C2-3597-4846-B2B1-5003B3E17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2E43A-C2C2-4801-90E9-68801C5A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4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130B-40FC-4880-8017-0E05A222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BBCFC-60AD-41A8-8CDE-F7316BD33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A1152-A3D1-452A-A2E4-99EDC7CB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85904-0F25-4871-AD15-32C72E890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6EFA5-5B09-4CAC-9297-CCACBD598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88BD98-CEEE-42D5-B1C0-E54E0AE9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956DFC-BAF3-4439-9DBD-67F51B71D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11CB9-1B39-46DD-A911-F36EED56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5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1421-1A52-43C6-8F90-879C67E1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5CC56-1411-4F55-8553-B137737F9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F8D55-6E86-40CC-BD70-A4CC09CF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408A3-2D33-4825-BCE5-CC832209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3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790D81-8946-4A66-9019-EEAB6D0E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8E2EB-9608-451B-AD41-9E9AB4774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5BD26-057B-4A78-AC4E-F33AC042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1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657E-BF95-45C5-A021-A4A670B5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BA3B8-6FC1-4A22-A5B3-DB3550ABE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607D3-3122-4E3A-9C4E-92480AA1C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7EF73-2D58-49EC-91BC-C8EFF40D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ED685-6846-4ED3-ADFB-258DCAC2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B8E61-0D8D-4BD5-A457-839EE342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6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BC92-AB7D-4EA6-8654-C1D968D1A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0B220-392C-45C5-8C1E-0031DE701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E3D97-E669-42B1-A655-B7C70B801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51959-CD8E-4810-A1CE-1EC790CE4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D101D-F6A4-44F3-A85C-64A6DFE5B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452B9-4D07-444D-B1A3-0998A468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0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54DDBA-7CD7-4BDC-9C44-395935C1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EF5A2-14E6-4C25-95DF-542AB4983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EEF4D-F081-473C-B373-FAE683390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04B94-CD99-468C-BC1D-4136C916952F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0D49-735B-44BE-AF05-19E464013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02D81-AD3A-4B86-9024-355D869A6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762CB-A156-41E0-83C7-4EA9F52A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jpg"/><Relationship Id="rId7" Type="http://schemas.openxmlformats.org/officeDocument/2006/relationships/image" Target="../media/image27.jpg&amp;MaxH=500&amp;MaxW=900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&amp;MaxH=500&amp;MaxW=900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&amp;MaxH=500&amp;MaxW=900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D17E7-1559-4DB8-8992-D3B86F96A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6888" y="0"/>
            <a:ext cx="9144000" cy="23876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New Mayor’s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C051B-0EBD-472F-A377-69DF4F4F3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853" y="2387600"/>
            <a:ext cx="5338194" cy="84412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Joel T.S. Greer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74166D-B3CC-493C-8A7A-215A829A0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39" y="3122519"/>
            <a:ext cx="3772861" cy="28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00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4AE95-E068-4351-BEA4-EEBCB71F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583" y="364806"/>
            <a:ext cx="3513414" cy="77628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Pre-Tornado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B26559-ED4A-4590-8118-C49E7DFEA7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73" y="1996280"/>
            <a:ext cx="2300630" cy="2082467"/>
          </a:xfrm>
        </p:spPr>
      </p:pic>
      <p:sp>
        <p:nvSpPr>
          <p:cNvPr id="9" name="AutoShape 2" descr="Image result for marshalltown city hall pictures">
            <a:extLst>
              <a:ext uri="{FF2B5EF4-FFF2-40B4-BE49-F238E27FC236}">
                <a16:creationId xmlns:a16="http://schemas.microsoft.com/office/drawing/2014/main" id="{C0719BCE-E8BF-4747-B67C-A714A77B5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3B02A6-4C40-4ACE-9BE1-240B23F8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" y="290959"/>
            <a:ext cx="2129009" cy="1419339"/>
          </a:xfrm>
          <a:prstGeom prst="rect">
            <a:avLst/>
          </a:prstGeom>
        </p:spPr>
      </p:pic>
      <p:pic>
        <p:nvPicPr>
          <p:cNvPr id="2052" name="Picture 4" descr="Marshalltown Court House">
            <a:extLst>
              <a:ext uri="{FF2B5EF4-FFF2-40B4-BE49-F238E27FC236}">
                <a16:creationId xmlns:a16="http://schemas.microsoft.com/office/drawing/2014/main" id="{D1970DF3-26BB-410C-B3D4-0EA6036E1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6" y="4346144"/>
            <a:ext cx="2010162" cy="226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sident Obama kisses the forehead of 3-week-old Ethan Muhire during a campaign stop in Marshalltown, Iowa">
            <a:extLst>
              <a:ext uri="{FF2B5EF4-FFF2-40B4-BE49-F238E27FC236}">
                <a16:creationId xmlns:a16="http://schemas.microsoft.com/office/drawing/2014/main" id="{1DFA4D1D-043D-43A7-8477-DBF56B1F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171" y="3481217"/>
            <a:ext cx="1914194" cy="305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0" descr="Image result for marshalltown rotary pictures">
            <a:extLst>
              <a:ext uri="{FF2B5EF4-FFF2-40B4-BE49-F238E27FC236}">
                <a16:creationId xmlns:a16="http://schemas.microsoft.com/office/drawing/2014/main" id="{AF0843BA-5692-4715-ACD4-94BF35DC29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08228" y="2341228"/>
            <a:ext cx="1392572" cy="139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2" descr="Image result for marshalltown rotary pictures">
            <a:extLst>
              <a:ext uri="{FF2B5EF4-FFF2-40B4-BE49-F238E27FC236}">
                <a16:creationId xmlns:a16="http://schemas.microsoft.com/office/drawing/2014/main" id="{6308557E-14D0-4D7C-9B9C-FD43DE2DE1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39749" y="2172749"/>
            <a:ext cx="1561051" cy="156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FBEEBE-6153-40B3-BCC8-18B6EA390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75" y="559060"/>
            <a:ext cx="2546539" cy="2139289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02927E89-2B29-4D74-B48D-DC4B4F375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13" y="4244436"/>
            <a:ext cx="2965292" cy="2214817"/>
          </a:xfrm>
          <a:prstGeom prst="rect">
            <a:avLst/>
          </a:prstGeom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4D2C7D9B-280D-4D4D-AC20-4279C0669F37}"/>
              </a:ext>
            </a:extLst>
          </p:cNvPr>
          <p:cNvSpPr txBox="1"/>
          <p:nvPr/>
        </p:nvSpPr>
        <p:spPr>
          <a:xfrm>
            <a:off x="6835046" y="5926480"/>
            <a:ext cx="1734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Norris, Jr. Home</a:t>
            </a:r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C07BB57B-94B0-4AAD-B454-428F4B651F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5938" y="1497209"/>
            <a:ext cx="2287906" cy="1708868"/>
          </a:xfrm>
          <a:prstGeom prst="rect">
            <a:avLst/>
          </a:prstGeom>
        </p:spPr>
      </p:pic>
      <p:pic>
        <p:nvPicPr>
          <p:cNvPr id="2057" name="Picture 2056">
            <a:extLst>
              <a:ext uri="{FF2B5EF4-FFF2-40B4-BE49-F238E27FC236}">
                <a16:creationId xmlns:a16="http://schemas.microsoft.com/office/drawing/2014/main" id="{0857AEC8-24E8-41A4-9756-859B985AB7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18" y="3733800"/>
            <a:ext cx="2188796" cy="2918395"/>
          </a:xfrm>
          <a:prstGeom prst="rect">
            <a:avLst/>
          </a:prstGeom>
        </p:spPr>
      </p:pic>
      <p:sp>
        <p:nvSpPr>
          <p:cNvPr id="2058" name="TextBox 2057">
            <a:extLst>
              <a:ext uri="{FF2B5EF4-FFF2-40B4-BE49-F238E27FC236}">
                <a16:creationId xmlns:a16="http://schemas.microsoft.com/office/drawing/2014/main" id="{613BBC7C-FC13-444D-8029-E9D7943D5FF1}"/>
              </a:ext>
            </a:extLst>
          </p:cNvPr>
          <p:cNvSpPr txBox="1"/>
          <p:nvPr/>
        </p:nvSpPr>
        <p:spPr>
          <a:xfrm>
            <a:off x="3581044" y="6080369"/>
            <a:ext cx="1970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 Bridge, SATUCI, </a:t>
            </a:r>
          </a:p>
          <a:p>
            <a:pPr algn="ctr"/>
            <a:r>
              <a:rPr lang="en-US" sz="1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P&amp;Z, CAPS, IRH, IDC, ABOTA</a:t>
            </a:r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650F595C-227D-45AB-9B01-96713B1C1C81}"/>
              </a:ext>
            </a:extLst>
          </p:cNvPr>
          <p:cNvSpPr txBox="1"/>
          <p:nvPr/>
        </p:nvSpPr>
        <p:spPr>
          <a:xfrm>
            <a:off x="3711337" y="3161974"/>
            <a:ext cx="1477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Dolphin, Nile, Scouts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7EC647-991E-834E-AA1D-236BAA8DEA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28" y="1206865"/>
            <a:ext cx="3022167" cy="22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4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1A7FFF-1D62-4C0D-941E-3D6F6422CA44}"/>
              </a:ext>
            </a:extLst>
          </p:cNvPr>
          <p:cNvSpPr txBox="1"/>
          <p:nvPr/>
        </p:nvSpPr>
        <p:spPr>
          <a:xfrm>
            <a:off x="983693" y="499237"/>
            <a:ext cx="5331762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Initiatives and Positives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GADAM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Alliant Generating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UPH-M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IRH #2 in under 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Library #1 in 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MCSD STEM, Roundhouse#2, MEP, auditorium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YM/YWCA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Street Echo, Futsal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 Fair, Treasurers Tour,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Kibbey Gal Garden,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Oktemberfest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TRAILS, Inc., Ann Keyser Trust Trailhead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MEGA-10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Grimes Farm Conservation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PD/FD Safety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Mtown Water Works #1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Surgical/wound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</p:txBody>
      </p:sp>
      <p:pic>
        <p:nvPicPr>
          <p:cNvPr id="4098" name="Picture 2" descr="Image may contain: tree, plant, outdoor and nature">
            <a:extLst>
              <a:ext uri="{FF2B5EF4-FFF2-40B4-BE49-F238E27FC236}">
                <a16:creationId xmlns:a16="http://schemas.microsoft.com/office/drawing/2014/main" id="{0E8121F4-58E7-4EBC-83B5-6B667DFA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97" y="735809"/>
            <a:ext cx="1825867" cy="182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may contain: text and outdoor">
            <a:extLst>
              <a:ext uri="{FF2B5EF4-FFF2-40B4-BE49-F238E27FC236}">
                <a16:creationId xmlns:a16="http://schemas.microsoft.com/office/drawing/2014/main" id="{5D0BD4F0-F565-426E-B3A5-09A72E1FB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2772263"/>
            <a:ext cx="2053303" cy="205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14616-D159-EA44-95F3-42218B028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203" y="674749"/>
            <a:ext cx="2465494" cy="1947985"/>
          </a:xfrm>
          <a:prstGeom prst="rect">
            <a:avLst/>
          </a:prstGeom>
        </p:spPr>
      </p:pic>
      <p:pic>
        <p:nvPicPr>
          <p:cNvPr id="8" name="Picture 8" descr="DrillsNew.jpg">
            <a:extLst>
              <a:ext uri="{FF2B5EF4-FFF2-40B4-BE49-F238E27FC236}">
                <a16:creationId xmlns:a16="http://schemas.microsoft.com/office/drawing/2014/main" id="{E960B512-609F-FE46-BA74-8630E45BD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03" y="2772263"/>
            <a:ext cx="2597313" cy="194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estival on 13th Street">
            <a:extLst>
              <a:ext uri="{FF2B5EF4-FFF2-40B4-BE49-F238E27FC236}">
                <a16:creationId xmlns:a16="http://schemas.microsoft.com/office/drawing/2014/main" id="{5573A0C4-A919-E243-8A13-A96A9372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4869777"/>
            <a:ext cx="2998808" cy="13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marshalltown pictures">
            <a:extLst>
              <a:ext uri="{FF2B5EF4-FFF2-40B4-BE49-F238E27FC236}">
                <a16:creationId xmlns:a16="http://schemas.microsoft.com/office/drawing/2014/main" id="{C9EED8B5-54A8-904C-ACFD-28684C55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761" y="5150462"/>
            <a:ext cx="1431755" cy="72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832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6947B8-1908-4FFA-A28C-AE783AF06C62}"/>
              </a:ext>
            </a:extLst>
          </p:cNvPr>
          <p:cNvSpPr txBox="1"/>
          <p:nvPr/>
        </p:nvSpPr>
        <p:spPr>
          <a:xfrm>
            <a:off x="46436" y="625267"/>
            <a:ext cx="347055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CBD/Main Street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Hughes Grove Historic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 Associates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CFMC $800k  - 5.3m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MEGA-10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Grimes Farm Conservation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YM/YWCA merge, Horne Henry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TRAILS, Inc.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Marshalltown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Image result for marshalltown pictures">
            <a:extLst>
              <a:ext uri="{FF2B5EF4-FFF2-40B4-BE49-F238E27FC236}">
                <a16:creationId xmlns:a16="http://schemas.microsoft.com/office/drawing/2014/main" id="{84CCF988-3CE3-BC4F-9882-58238050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97" y="1826505"/>
            <a:ext cx="3758973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marshalltown pictures">
            <a:extLst>
              <a:ext uri="{FF2B5EF4-FFF2-40B4-BE49-F238E27FC236}">
                <a16:creationId xmlns:a16="http://schemas.microsoft.com/office/drawing/2014/main" id="{23A36054-C941-3246-9B00-173A19F68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68" y="4301754"/>
            <a:ext cx="4465548" cy="18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I graduated from Marshalltown High School">
            <a:extLst>
              <a:ext uri="{FF2B5EF4-FFF2-40B4-BE49-F238E27FC236}">
                <a16:creationId xmlns:a16="http://schemas.microsoft.com/office/drawing/2014/main" id="{8337183D-A70E-C247-B241-96602A94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04" y="347201"/>
            <a:ext cx="3160698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4215CEF-6BE9-4978-9EA1-07FFAF295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09539" y="3487077"/>
            <a:ext cx="3011475" cy="2007650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E732073F-295A-4C7F-B7DF-23788808F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3" y="3824940"/>
            <a:ext cx="3810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07FD1-B025-4E05-ABC1-060533059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57" y="188203"/>
            <a:ext cx="2301651" cy="153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03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58D5CC-20F8-8E4A-AAAD-2364D15A1C75}"/>
              </a:ext>
            </a:extLst>
          </p:cNvPr>
          <p:cNvSpPr txBox="1"/>
          <p:nvPr/>
        </p:nvSpPr>
        <p:spPr>
          <a:xfrm>
            <a:off x="374755" y="449705"/>
            <a:ext cx="30824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Tornado July 19, 2018</a:t>
            </a: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Image result for Marshalltown tornado pictures">
            <a:extLst>
              <a:ext uri="{FF2B5EF4-FFF2-40B4-BE49-F238E27FC236}">
                <a16:creationId xmlns:a16="http://schemas.microsoft.com/office/drawing/2014/main" id="{09E8D12E-B7B9-4A04-ACAA-FA49D40E34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245296" cy="124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2331F-3798-49B8-92E4-82FD72C8D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5" y="1132301"/>
            <a:ext cx="2950470" cy="1746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792FB8-326E-411B-A28C-C763361AB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396" y="535667"/>
            <a:ext cx="2147647" cy="1673039"/>
          </a:xfrm>
          <a:prstGeom prst="rect">
            <a:avLst/>
          </a:prstGeom>
        </p:spPr>
      </p:pic>
      <p:sp>
        <p:nvSpPr>
          <p:cNvPr id="13" name="AutoShape 4" descr="Image result for RACOM photographs">
            <a:extLst>
              <a:ext uri="{FF2B5EF4-FFF2-40B4-BE49-F238E27FC236}">
                <a16:creationId xmlns:a16="http://schemas.microsoft.com/office/drawing/2014/main" id="{EF020502-F4B8-43C5-B835-5ACBC4974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 descr="Image result for RACOM photographs">
            <a:extLst>
              <a:ext uri="{FF2B5EF4-FFF2-40B4-BE49-F238E27FC236}">
                <a16:creationId xmlns:a16="http://schemas.microsoft.com/office/drawing/2014/main" id="{12D6D55C-2288-4F12-BD49-CECA61297C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9BE5A2-12B9-4C43-B19A-6F5ED52C1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16" y="535667"/>
            <a:ext cx="2223743" cy="15798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00E39-1031-4353-A8C6-3EC02FBED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396" y="2592480"/>
            <a:ext cx="2544546" cy="16730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597420-22A1-4BAF-B4CA-AB6CBBB7C9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375" y="2924652"/>
            <a:ext cx="2427443" cy="16182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48437E-66F5-4B85-A1E5-02E19762C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3" y="5068698"/>
            <a:ext cx="1969196" cy="14768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0E915F-18F0-49BC-A536-23A3861E5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17" y="986854"/>
            <a:ext cx="1844249" cy="32786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28C756-8A3A-4821-8B75-D094E9AC4D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5" y="3010292"/>
            <a:ext cx="2328275" cy="17462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E38587-ADFA-49BA-8A27-20F21C3E16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1" y="4950962"/>
            <a:ext cx="2570445" cy="17123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577811-8A95-4AFF-BDFB-DBAA5E92BB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96" y="4695347"/>
            <a:ext cx="2286000" cy="1714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31A07A-33BC-4CCB-A95F-91A1BE659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516" y="4546653"/>
            <a:ext cx="2682517" cy="20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44523-CB70-4A68-8289-01FCE77FB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67" y="437414"/>
            <a:ext cx="2601110" cy="1734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46AB8E-E6FB-4D00-BD3C-2D8215E5E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7" y="1694926"/>
            <a:ext cx="3504156" cy="2336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903718-E2F6-43CC-A6BF-5449C67B5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17" y="2386951"/>
            <a:ext cx="3186309" cy="2336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972D9-3088-489A-9CC3-F12D1E473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861" y="1320130"/>
            <a:ext cx="2057715" cy="3085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D8DB2A-1D86-4211-B473-C7AEAD43C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7123" y="5017152"/>
            <a:ext cx="1992563" cy="1494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BD8631-C903-4BE9-A9AD-7050D0896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36" y="4938519"/>
            <a:ext cx="2733188" cy="1822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B8B7D1-0837-41DF-92D8-4DB0FAD04B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2" y="4841163"/>
            <a:ext cx="2396534" cy="19194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35337F-35F7-4233-9B77-4A0099A754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56" y="4989709"/>
            <a:ext cx="2233586" cy="167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4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16FB4C-4561-4CDD-8D0A-13FE8278A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78" y="3137709"/>
            <a:ext cx="2799634" cy="2508081"/>
          </a:xfrm>
          <a:prstGeom prst="rect">
            <a:avLst/>
          </a:prstGeom>
        </p:spPr>
      </p:pic>
      <p:pic>
        <p:nvPicPr>
          <p:cNvPr id="2050" name="Picture 2" descr="https://teamrubiconusa.org/app/uploads/2017/08/scroll-jack-2.jpg">
            <a:extLst>
              <a:ext uri="{FF2B5EF4-FFF2-40B4-BE49-F238E27FC236}">
                <a16:creationId xmlns:a16="http://schemas.microsoft.com/office/drawing/2014/main" id="{6F400639-515D-40EC-B012-E13AC535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5" y="312842"/>
            <a:ext cx="4028696" cy="235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3.amazonaws.com/ogden_images/www.timesrepublican.com/images/2019/02/07224320/Mississippi-visit-WEB-559x840.jpg">
            <a:extLst>
              <a:ext uri="{FF2B5EF4-FFF2-40B4-BE49-F238E27FC236}">
                <a16:creationId xmlns:a16="http://schemas.microsoft.com/office/drawing/2014/main" id="{BB8EF85C-D4AB-4E62-A048-AA389749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161" y="58058"/>
            <a:ext cx="2102273" cy="315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6F415-133B-4E97-AF36-DBBB5CD8B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6" y="3014756"/>
            <a:ext cx="3517954" cy="2343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96C411-B25C-4D30-8A89-2D4B43C7E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84" y="372247"/>
            <a:ext cx="3394589" cy="226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52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4016F81D74974483E49305C90F91B8" ma:contentTypeVersion="8" ma:contentTypeDescription="Create a new document." ma:contentTypeScope="" ma:versionID="6632694cadf7d618df275cdbf430d776">
  <xsd:schema xmlns:xsd="http://www.w3.org/2001/XMLSchema" xmlns:xs="http://www.w3.org/2001/XMLSchema" xmlns:p="http://schemas.microsoft.com/office/2006/metadata/properties" xmlns:ns2="d80f131a-ba2e-4c98-9ab5-a31ff13148d3" xmlns:ns3="702daa59-fdf1-49ae-bfea-2e754b4fce24" targetNamespace="http://schemas.microsoft.com/office/2006/metadata/properties" ma:root="true" ma:fieldsID="377c445ad6a70adc934e75c4e6c927c2" ns2:_="" ns3:_="">
    <xsd:import namespace="d80f131a-ba2e-4c98-9ab5-a31ff13148d3"/>
    <xsd:import namespace="702daa59-fdf1-49ae-bfea-2e754b4fce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f131a-ba2e-4c98-9ab5-a31ff13148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2daa59-fdf1-49ae-bfea-2e754b4fce2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40EF05-8327-47AF-8B21-16EA5403FE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0f131a-ba2e-4c98-9ab5-a31ff13148d3"/>
    <ds:schemaRef ds:uri="702daa59-fdf1-49ae-bfea-2e754b4fce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8C8B18-4B13-4D6B-8B19-FF30634DD6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D1689F-6139-45C1-AF89-C1F4308F347F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702daa59-fdf1-49ae-bfea-2e754b4fce24"/>
    <ds:schemaRef ds:uri="d80f131a-ba2e-4c98-9ab5-a31ff13148d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9730</TotalTime>
  <Words>158</Words>
  <Application>Microsoft Office PowerPoint</Application>
  <PresentationFormat>Widescreen</PresentationFormat>
  <Paragraphs>46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A New Mayor’s Perspective</vt:lpstr>
      <vt:lpstr>Pre-Tornado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Mayor’s Perspective</dc:title>
  <dc:creator>Joel Greer</dc:creator>
  <cp:lastModifiedBy>Caitlin Allison - Innovatis</cp:lastModifiedBy>
  <cp:revision>67</cp:revision>
  <dcterms:created xsi:type="dcterms:W3CDTF">2018-02-02T22:24:39Z</dcterms:created>
  <dcterms:modified xsi:type="dcterms:W3CDTF">2019-04-12T14:55:02Z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0x010100A54016F81D74974483E49305C90F91B8</vt:lpwstr>
  </property>
</Properties>
</file>